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50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Emotion-Based Music Recommendation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2335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Emotion Detection with CNN &amp; Spotify Integration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4974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By: Vaibhav Pant (S24CSEU1765)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155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AND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335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Piyush Punera (S24CSEU1772)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3516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388" y="344448"/>
            <a:ext cx="5429607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Enhancements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8388" y="986314"/>
            <a:ext cx="13753624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successfully developed a robust, real-time emotion-aware music recommender with broad potential.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8388" y="1452801"/>
            <a:ext cx="187904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Achievements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438388" y="1812846"/>
            <a:ext cx="672405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a complete emotion-aware music recommendation system.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8388" y="2057043"/>
            <a:ext cx="672405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reliable real-time performance with high accuracy.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8388" y="2301240"/>
            <a:ext cx="672405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easy integration with existing UI and APIs.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388" y="2642473"/>
            <a:ext cx="6724055" cy="672405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75577" y="1452801"/>
            <a:ext cx="187904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Scope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475577" y="1812846"/>
            <a:ext cx="672405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emotion vocabulary (e.g., Angry, Fear, Surprise).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5577" y="2057043"/>
            <a:ext cx="672405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YOLO for even faster and more accurate face detection.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75577" y="2301240"/>
            <a:ext cx="672405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multi-user support for shared experiences.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475577" y="2545437"/>
            <a:ext cx="6724055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dedicated mobile application for broader accessibility.</a:t>
            </a:r>
            <a:endParaRPr lang="en-US" sz="9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577" y="2886670"/>
            <a:ext cx="6724055" cy="67240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80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79533"/>
            <a:ext cx="52267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7866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130" y="705564"/>
            <a:ext cx="7754541" cy="1240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Problem: Music Apps Don't Understand Mood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1130" y="2243852"/>
            <a:ext cx="775454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music applications lack the intelligence to adapt to a user's emotional state, leading to a disconnected listening experience.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1130" y="3102173"/>
            <a:ext cx="3777972" cy="2270403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87227" y="3308271"/>
            <a:ext cx="595432" cy="595432"/>
          </a:xfrm>
          <a:prstGeom prst="roundRect">
            <a:avLst>
              <a:gd name="adj" fmla="val 15355382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0938" y="3471982"/>
            <a:ext cx="267891" cy="2678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87227" y="4102179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Selection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387227" y="4531400"/>
            <a:ext cx="33657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constantly select songs, ignoring their fluctuating emotions.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0157579" y="3102173"/>
            <a:ext cx="3778091" cy="2270403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63676" y="3308271"/>
            <a:ext cx="595432" cy="595432"/>
          </a:xfrm>
          <a:prstGeom prst="roundRect">
            <a:avLst>
              <a:gd name="adj" fmla="val 15355382"/>
            </a:avLst>
          </a:prstGeom>
          <a:solidFill>
            <a:srgbClr val="4950B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7387" y="3471982"/>
            <a:ext cx="267891" cy="2678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3676" y="4102179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Emotions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0363676" y="4531400"/>
            <a:ext cx="336589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Moods change rapidly, requiring immediate music adaptation.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181130" y="5571053"/>
            <a:ext cx="7754541" cy="1952863"/>
          </a:xfrm>
          <a:prstGeom prst="roundRect">
            <a:avLst>
              <a:gd name="adj" fmla="val 42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87227" y="5777151"/>
            <a:ext cx="595432" cy="595432"/>
          </a:xfrm>
          <a:prstGeom prst="roundRect">
            <a:avLst>
              <a:gd name="adj" fmla="val 15355382"/>
            </a:avLst>
          </a:prstGeom>
          <a:solidFill>
            <a:srgbClr val="4950BC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0938" y="5940862"/>
            <a:ext cx="267891" cy="2678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87227" y="6571059"/>
            <a:ext cx="30304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Real-time Connection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6387227" y="7000280"/>
            <a:ext cx="734234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Absence of a system linking mood to music automatically.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862" y="652224"/>
            <a:ext cx="7849076" cy="1156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Solution: Emotion-Driven Music Recommendations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3862" y="2085737"/>
            <a:ext cx="7849076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developed an AI model that seamlessly connects your current mood to the perfect soundtrack, in real time.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862" y="2885837"/>
            <a:ext cx="924878" cy="11099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43643" y="3070741"/>
            <a:ext cx="312372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Webcam Emotion Detection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243643" y="3470672"/>
            <a:ext cx="67392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analysis of facial expressions for mood identification.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862" y="3995738"/>
            <a:ext cx="924878" cy="13617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43643" y="4180642"/>
            <a:ext cx="231243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Learning Core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243643" y="4580573"/>
            <a:ext cx="6739295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 with ResNet18 transfer learning for precise emotion classification (Happy, Sad, Neutral).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862" y="5357455"/>
            <a:ext cx="924878" cy="11099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43643" y="5542359"/>
            <a:ext cx="312729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Spotify Playlists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243643" y="5942290"/>
            <a:ext cx="67392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playlist selection based on detected emotional state.</a:t>
            </a:r>
            <a:endParaRPr lang="en-US" sz="14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862" y="6467356"/>
            <a:ext cx="924878" cy="11099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43643" y="6652260"/>
            <a:ext cx="231243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GPU Accelerated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7243643" y="7052191"/>
            <a:ext cx="673929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inference on RTX 4050 ensures smooth, uninterrupted experience.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489" y="777597"/>
            <a:ext cx="7402354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Overcoming Initial Challenges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6489" y="1715929"/>
            <a:ext cx="772382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development phases faced significant hurdles, primarily with model accuracy and stability, necessitating a strategic shift to transfer learning.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6489" y="2593300"/>
            <a:ext cx="3760470" cy="1833324"/>
          </a:xfrm>
          <a:prstGeom prst="roundRect">
            <a:avLst>
              <a:gd name="adj" fmla="val 265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6991" y="2803803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 Accuracy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06991" y="3242429"/>
            <a:ext cx="3339465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CNN model trained from scratch suffered from poor predictive power.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841" y="2593300"/>
            <a:ext cx="3760470" cy="1833324"/>
          </a:xfrm>
          <a:prstGeom prst="roundRect">
            <a:avLst>
              <a:gd name="adj" fmla="val 265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0344" y="2803803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Overfitting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70344" y="3242429"/>
            <a:ext cx="3339465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training accuracy with low test accuracy indicated severe overfitting.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6489" y="4629507"/>
            <a:ext cx="7723823" cy="1184196"/>
          </a:xfrm>
          <a:prstGeom prst="roundRect">
            <a:avLst>
              <a:gd name="adj" fmla="val 411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6991" y="4840010"/>
            <a:ext cx="257282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Unstable Predictions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06991" y="5278636"/>
            <a:ext cx="730281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webcam detection was inconsistent and unreliable.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196489" y="6118027"/>
            <a:ext cx="6360676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Solution: Embracing Transfer Learning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6196489" y="6802755"/>
            <a:ext cx="772382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Transitioning to a transfer learning approach proved crucial for robust model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898" y="409337"/>
            <a:ext cx="9703118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Model Architecture: ResNet18 Transfer Learning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0898" y="1172170"/>
            <a:ext cx="1358860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the power of a pre-trained network, our model achieves superior emotion classification.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858" y="1577697"/>
            <a:ext cx="13476565" cy="58114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3655" y="6287071"/>
            <a:ext cx="5084833" cy="382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FC Layer: Happy/Sad/Neutral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483655" y="4941816"/>
            <a:ext cx="3670999" cy="382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Frozen Feature Extractor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483655" y="3610150"/>
            <a:ext cx="3161646" cy="38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ResNet18 (ImageNet)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483655" y="2264896"/>
            <a:ext cx="3745099" cy="382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Input: 128x128 Grayscale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20898" y="7556540"/>
            <a:ext cx="1358860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Model: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ResNet18, pre-trained on ImageNet for robust feature extraction.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0898" y="7846695"/>
            <a:ext cx="1358860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Modifications: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Frozen feature extractor, with the final fully connected layer replaced by a 3-class classifier.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20898" y="8136850"/>
            <a:ext cx="1358860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128x128 grayscale images, converted to 3 channels.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20898" y="8427006"/>
            <a:ext cx="1358860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PyTorch.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20898" y="8717161"/>
            <a:ext cx="1358860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Predicts "Happy", "Sad", or "Neutral" emotions.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8264" y="312896"/>
            <a:ext cx="404753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and Training Pipeline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8264" y="896064"/>
            <a:ext cx="13833872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meticulously curated dataset and optimized training regimen were key to developing an effective emotion detection model.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264" y="1334095"/>
            <a:ext cx="6778109" cy="67781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8264" y="8240197"/>
            <a:ext cx="170711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Preparation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398264" y="8567261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Dataset: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Organized into three distinct folders for Happy, Sad, and Neutral emotions.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8264" y="8789075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Splitting: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Clearly defined training and validation splits.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8264" y="9010888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Preprocessing: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98264" y="9232702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Resized to 128x128 pixels.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98264" y="9454515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Normalized pixel values.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398264" y="9676328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Grayscale images converted to 3-channel format.</a:t>
            </a:r>
            <a:endParaRPr lang="en-US" sz="8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647" y="1334095"/>
            <a:ext cx="6778109" cy="677810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61647" y="8240197"/>
            <a:ext cx="187594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Configuration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7461647" y="8567261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Optimized between 12-25 iterations for convergence.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7461647" y="8789075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Loss Function: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CrossEntropy Loss, ideal for multi-class classification.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7461647" y="9010888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Optimizer: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Adam, known for efficient gradient descent.</a:t>
            </a:r>
            <a:endParaRPr lang="en-US" sz="850" dirty="0"/>
          </a:p>
        </p:txBody>
      </p:sp>
      <p:sp>
        <p:nvSpPr>
          <p:cNvPr id="17" name="Text 13"/>
          <p:cNvSpPr/>
          <p:nvPr/>
        </p:nvSpPr>
        <p:spPr>
          <a:xfrm>
            <a:off x="7461647" y="9232702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Size: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16, balancing training speed and stability.</a:t>
            </a:r>
            <a:endParaRPr lang="en-US" sz="850" dirty="0"/>
          </a:p>
        </p:txBody>
      </p:sp>
      <p:sp>
        <p:nvSpPr>
          <p:cNvPr id="18" name="Text 14"/>
          <p:cNvSpPr/>
          <p:nvPr/>
        </p:nvSpPr>
        <p:spPr>
          <a:xfrm>
            <a:off x="7461647" y="9454515"/>
            <a:ext cx="6778109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Saving: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Best model weights saved based on validation accuracy.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24" y="539115"/>
            <a:ext cx="489549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5324" y="1542693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 time training of our model using provided dataset in a set of 12 Epoch 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5324" y="2076331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Accuracy acquired : - 72.80 % 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324" y="2830235"/>
            <a:ext cx="4829175" cy="367415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659" y="2830235"/>
            <a:ext cx="4099441" cy="41502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1659" y="7200781"/>
            <a:ext cx="63910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032" y="352068"/>
            <a:ext cx="6747034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Performance and Robust Results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8032" y="1008102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 learning dramatically improved our model's accuracy and real-time reliability.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032" y="1356836"/>
            <a:ext cx="13734336" cy="76911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032" y="9191982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Boost: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Validation accuracy saw a significant increase post-transfer learning.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48032" y="9441537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 Predictions: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Consistent results across varying lighting conditions and angles.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48032" y="9691092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Efficiency: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Inference speed under 30ms per frame for seamless webcam integration.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48032" y="9940647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Reliability: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Robust performance even with smaller datasets, proving its adaptability.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821" y="369094"/>
            <a:ext cx="6411873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System &amp; Spotify Integration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9821" y="1056918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integrates seamlessly from webcam input to personalized Spotify playlist playback.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256" y="1422559"/>
            <a:ext cx="13577887" cy="58551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9868" y="6167342"/>
            <a:ext cx="3080385" cy="385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Emotion Prediction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439868" y="4811973"/>
            <a:ext cx="3080385" cy="385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Cropped Face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439868" y="3470294"/>
            <a:ext cx="3080385" cy="385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Face Detection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439868" y="2114924"/>
            <a:ext cx="3080385" cy="385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Webcam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469821" y="7428667"/>
            <a:ext cx="6778228" cy="803672"/>
          </a:xfrm>
          <a:prstGeom prst="roundRect">
            <a:avLst>
              <a:gd name="adj" fmla="val 910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54581" y="7428667"/>
            <a:ext cx="60960" cy="803672"/>
          </a:xfrm>
          <a:prstGeom prst="roundRect">
            <a:avLst>
              <a:gd name="adj" fmla="val 92489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64964" y="7578090"/>
            <a:ext cx="167794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Webcam Input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64964" y="7868245"/>
            <a:ext cx="6433661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live video feed for emotion analysis.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7382232" y="7428667"/>
            <a:ext cx="6778347" cy="803672"/>
          </a:xfrm>
          <a:prstGeom prst="roundRect">
            <a:avLst>
              <a:gd name="adj" fmla="val 910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366992" y="7428667"/>
            <a:ext cx="60960" cy="803672"/>
          </a:xfrm>
          <a:prstGeom prst="roundRect">
            <a:avLst>
              <a:gd name="adj" fmla="val 92489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7577376" y="7578090"/>
            <a:ext cx="208014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Face Detection (OpenCV)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577376" y="7868245"/>
            <a:ext cx="6433780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Accurately identifies and crops facial regions.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469821" y="8366522"/>
            <a:ext cx="6778228" cy="1018342"/>
          </a:xfrm>
          <a:prstGeom prst="roundRect">
            <a:avLst>
              <a:gd name="adj" fmla="val 718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454581" y="8366522"/>
            <a:ext cx="60960" cy="1018342"/>
          </a:xfrm>
          <a:prstGeom prst="roundRect">
            <a:avLst>
              <a:gd name="adj" fmla="val 92489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664964" y="8515945"/>
            <a:ext cx="167794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Emotion Prediction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664964" y="8806101"/>
            <a:ext cx="6433661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processes the cropped face to determine the user's emotion.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7382232" y="8366522"/>
            <a:ext cx="6778347" cy="1018342"/>
          </a:xfrm>
          <a:prstGeom prst="roundRect">
            <a:avLst>
              <a:gd name="adj" fmla="val 718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7366992" y="8366522"/>
            <a:ext cx="60960" cy="1018342"/>
          </a:xfrm>
          <a:prstGeom prst="roundRect">
            <a:avLst>
              <a:gd name="adj" fmla="val 92489"/>
            </a:avLst>
          </a:prstGeom>
          <a:solidFill>
            <a:srgbClr val="4950BC"/>
          </a:solidFill>
          <a:ln/>
        </p:spPr>
      </p:sp>
      <p:sp>
        <p:nvSpPr>
          <p:cNvPr id="23" name="Text 20"/>
          <p:cNvSpPr/>
          <p:nvPr/>
        </p:nvSpPr>
        <p:spPr>
          <a:xfrm>
            <a:off x="7577376" y="8515945"/>
            <a:ext cx="2037159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Spotify Playlist Selection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577376" y="8806101"/>
            <a:ext cx="6433780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Dynamically selects a Spotify playlist tailored to the detected mood (e.g., Happy → Energetic, Sad → Lofi).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2025-11-14T01:12:32Z</dcterms:created>
  <dcterms:modified xsi:type="dcterms:W3CDTF">2025-11-14T01:12:32Z</dcterms:modified>
</cp:coreProperties>
</file>